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s.wikimedia.org/" TargetMode="External"/><Relationship Id="rId2" Type="http://schemas.openxmlformats.org/officeDocument/2006/relationships/hyperlink" Target="http://www.pdphot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photo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411760" y="2636912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WILD ANIMALS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99792" y="4077072"/>
            <a:ext cx="415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divoká zvířata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SNAKE	[</a:t>
            </a:r>
            <a:r>
              <a:rPr lang="cs-CZ" dirty="0" err="1" smtClean="0"/>
              <a:t>sneɪk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4" name="Zástupný symbol pro obsah 3" descr="sn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243" y="1556792"/>
            <a:ext cx="7068277" cy="5301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eleph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206484" cy="2404863"/>
          </a:xfrm>
        </p:spPr>
      </p:pic>
      <p:sp>
        <p:nvSpPr>
          <p:cNvPr id="4" name="Obdélník 3"/>
          <p:cNvSpPr/>
          <p:nvPr/>
        </p:nvSpPr>
        <p:spPr>
          <a:xfrm>
            <a:off x="2987824" y="332656"/>
            <a:ext cx="294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3861048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ELEPHANT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7" name="Obrázek 6" descr="l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437112"/>
            <a:ext cx="3300984" cy="22189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27984" y="40050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LION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668344" y="3861048"/>
            <a:ext cx="1277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SPIDER</a:t>
            </a:r>
          </a:p>
        </p:txBody>
      </p:sp>
      <p:pic>
        <p:nvPicPr>
          <p:cNvPr id="10" name="Obrázek 9" descr="spi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84784"/>
            <a:ext cx="334786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giraff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168352" cy="2376264"/>
          </a:xfrm>
        </p:spPr>
      </p:pic>
      <p:sp>
        <p:nvSpPr>
          <p:cNvPr id="4" name="Obdélník 3"/>
          <p:cNvSpPr/>
          <p:nvPr/>
        </p:nvSpPr>
        <p:spPr>
          <a:xfrm>
            <a:off x="3059832" y="188640"/>
            <a:ext cx="294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ázek 5" descr="parro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3275856" cy="2456892"/>
          </a:xfrm>
          <a:prstGeom prst="rect">
            <a:avLst/>
          </a:prstGeom>
        </p:spPr>
      </p:pic>
      <p:pic>
        <p:nvPicPr>
          <p:cNvPr id="7" name="Obrázek 6" descr="sna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340768"/>
            <a:ext cx="3168352" cy="2376264"/>
          </a:xfrm>
          <a:prstGeom prst="rect">
            <a:avLst/>
          </a:prstGeom>
        </p:spPr>
      </p:pic>
      <p:pic>
        <p:nvPicPr>
          <p:cNvPr id="8" name="Obrázek 7" descr="turt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275094"/>
            <a:ext cx="3161928" cy="237144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3528" y="9087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GIRAFFE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386104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PARROT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87816" y="9807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SNAKE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524328" y="386104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TURTLE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</a:p>
          <a:p>
            <a:pPr lvl="1">
              <a:buNone/>
            </a:pP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pdphoto.org</a:t>
            </a:r>
            <a:endParaRPr lang="cs-CZ" dirty="0" smtClean="0"/>
          </a:p>
          <a:p>
            <a:pPr lvl="1">
              <a:buNone/>
            </a:pP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commons.wikimedia.org</a:t>
            </a:r>
            <a:endParaRPr lang="cs-CZ" dirty="0" smtClean="0"/>
          </a:p>
          <a:p>
            <a:pPr lvl="1">
              <a:buNone/>
            </a:pP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openphoto.net</a:t>
            </a:r>
            <a:endParaRPr lang="cs-CZ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GIRAFFE</a:t>
            </a:r>
            <a:endParaRPr lang="cs-CZ" dirty="0"/>
          </a:p>
        </p:txBody>
      </p:sp>
      <p:pic>
        <p:nvPicPr>
          <p:cNvPr id="4" name="Zástupný symbol pro obsah 3" descr="giraff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761725" cy="50712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LION	[ˈ</a:t>
            </a:r>
            <a:r>
              <a:rPr lang="cs-CZ" dirty="0" err="1" smtClean="0"/>
              <a:t>laɪən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4" name="Zástupný symbol pro obsah 3" descr="li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405440" cy="4977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PARROT		[ˈ</a:t>
            </a:r>
            <a:r>
              <a:rPr lang="cs-CZ" dirty="0" err="1" smtClean="0"/>
              <a:t>pærət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4" name="Zástupný symbol pro obsah 3" descr="parro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912768" cy="51845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SPIDER	  [ˈ</a:t>
            </a:r>
            <a:r>
              <a:rPr lang="cs-CZ" dirty="0" err="1" smtClean="0"/>
              <a:t>spaɪdə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4" name="Zástupný symbol pro obsah 3" descr="spi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97517"/>
            <a:ext cx="7413977" cy="55604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PENGUIN	[ˈ</a:t>
            </a:r>
            <a:r>
              <a:rPr lang="cs-CZ" dirty="0" err="1" smtClean="0"/>
              <a:t>peŋgwɪn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4" name="Zástupný symbol pro obsah 3" descr="pengu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31541"/>
            <a:ext cx="7101945" cy="53264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ZEBRA	[ˈ</a:t>
            </a:r>
            <a:r>
              <a:rPr lang="cs-CZ" dirty="0" err="1" smtClean="0"/>
              <a:t>zebrə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4" name="Zástupný symbol pro obsah 3" descr="zeb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89778"/>
            <a:ext cx="7036023" cy="52682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TURTLE		[ˈ</a:t>
            </a:r>
            <a:r>
              <a:rPr lang="cs-CZ" dirty="0" err="1" smtClean="0"/>
              <a:t>tɜːtəl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4" name="Zástupný symbol pro obsah 3" descr="tur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344815" cy="51793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ELEPHANT	[ˈ</a:t>
            </a:r>
            <a:r>
              <a:rPr lang="cs-CZ" dirty="0" err="1" smtClean="0"/>
              <a:t>elɪfənt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4" name="Zástupný symbol pro obsah 3" descr="eleph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11407"/>
            <a:ext cx="7128791" cy="53465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7499</TotalTime>
  <Words>27</Words>
  <Application>Microsoft Office PowerPoint</Application>
  <PresentationFormat>Předvádění na obrazovce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GIRAFFE</vt:lpstr>
      <vt:lpstr>LION [ˈlaɪən]</vt:lpstr>
      <vt:lpstr>PARROT  [ˈpærət]</vt:lpstr>
      <vt:lpstr>SPIDER   [ˈspaɪdə]</vt:lpstr>
      <vt:lpstr>PENGUIN [ˈpeŋgwɪn]</vt:lpstr>
      <vt:lpstr>ZEBRA [ˈzebrə]</vt:lpstr>
      <vt:lpstr>TURTLE  [ˈtɜːtəl]</vt:lpstr>
      <vt:lpstr>ELEPHANT [ˈelɪfənt]</vt:lpstr>
      <vt:lpstr>SNAKE [sneɪk]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Sabina</dc:creator>
  <cp:lastModifiedBy>Sabina</cp:lastModifiedBy>
  <cp:revision>253</cp:revision>
  <dcterms:created xsi:type="dcterms:W3CDTF">2012-08-06T09:38:32Z</dcterms:created>
  <dcterms:modified xsi:type="dcterms:W3CDTF">2012-09-05T14:13:11Z</dcterms:modified>
</cp:coreProperties>
</file>